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6" r:id="rId2"/>
    <p:sldId id="257" r:id="rId3"/>
    <p:sldId id="258" r:id="rId4"/>
  </p:sldIdLst>
  <p:sldSz cx="27432000" cy="274320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617"/>
    <p:restoredTop sz="81453"/>
  </p:normalViewPr>
  <p:slideViewPr>
    <p:cSldViewPr snapToGrid="0" snapToObjects="1">
      <p:cViewPr>
        <p:scale>
          <a:sx n="19" d="100"/>
          <a:sy n="19" d="100"/>
        </p:scale>
        <p:origin x="248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0.tiff>
</file>

<file path=ppt/media/image11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21C30-F07C-514B-A56B-ED526B65BEF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7CAE12-242E-714B-A52F-903141A95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6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7CAE12-242E-714B-A52F-903141A95D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562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4489452"/>
            <a:ext cx="23317200" cy="95504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4408152"/>
            <a:ext cx="20574000" cy="6623048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0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7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460500"/>
            <a:ext cx="5915025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460500"/>
            <a:ext cx="17402175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40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3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6838958"/>
            <a:ext cx="23660100" cy="11410948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8357858"/>
            <a:ext cx="23660100" cy="6000748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96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7302500"/>
            <a:ext cx="116586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7302500"/>
            <a:ext cx="116586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90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460506"/>
            <a:ext cx="236601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6724652"/>
            <a:ext cx="11605020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0020300"/>
            <a:ext cx="1160502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6724652"/>
            <a:ext cx="11662173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0020300"/>
            <a:ext cx="11662173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09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36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7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3949706"/>
            <a:ext cx="13887450" cy="194945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4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828800"/>
            <a:ext cx="8847534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3949706"/>
            <a:ext cx="13887450" cy="194945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8229600"/>
            <a:ext cx="8847534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09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460506"/>
            <a:ext cx="236601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7302500"/>
            <a:ext cx="236601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0D8B4-5257-604A-B4F3-3953829D6945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25425406"/>
            <a:ext cx="92583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25425406"/>
            <a:ext cx="61722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83F07-9CC7-2048-9988-19607FDE7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7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tiff"/><Relationship Id="rId7" Type="http://schemas.openxmlformats.org/officeDocument/2006/relationships/image" Target="../media/image14.em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tiff"/><Relationship Id="rId9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3069" y="963189"/>
            <a:ext cx="8229600" cy="548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53519" y="963189"/>
            <a:ext cx="8229600" cy="5486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4065" y="15440025"/>
            <a:ext cx="7981950" cy="67627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7575" y="16107075"/>
            <a:ext cx="6892290" cy="6629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21425" y="15440025"/>
            <a:ext cx="7981950" cy="81724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15714" y="7658557"/>
            <a:ext cx="8229600" cy="54864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11597" y="368830"/>
            <a:ext cx="62709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262220" y="368830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8724229" y="836938"/>
            <a:ext cx="56457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11597" y="14913293"/>
            <a:ext cx="654346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481310" y="14913293"/>
            <a:ext cx="708848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8046066" y="14913293"/>
            <a:ext cx="681597" cy="1288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776" dirty="0"/>
              <a:t>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0158" y="8139118"/>
            <a:ext cx="10537288" cy="59897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CADDBC-8F52-1C48-BB31-EFF6327C73A8}"/>
              </a:ext>
            </a:extLst>
          </p:cNvPr>
          <p:cNvSpPr txBox="1"/>
          <p:nvPr/>
        </p:nvSpPr>
        <p:spPr>
          <a:xfrm>
            <a:off x="709997" y="6499701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4FE9BF-73CA-184E-A943-6094204ED7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9781" y="1538381"/>
            <a:ext cx="8773288" cy="440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7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A43EAB-EC3A-E542-AA40-67500CB39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492" y="21654352"/>
            <a:ext cx="7837170" cy="44564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3FBA41-1B88-A542-8322-6A57028CE523}"/>
              </a:ext>
            </a:extLst>
          </p:cNvPr>
          <p:cNvSpPr txBox="1"/>
          <p:nvPr/>
        </p:nvSpPr>
        <p:spPr>
          <a:xfrm>
            <a:off x="1211597" y="368830"/>
            <a:ext cx="62709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11C620-39F4-3F4B-A957-EBB5822A0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43878"/>
            <a:ext cx="12107130" cy="55731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0CB840-C98F-A448-A8B0-A9604451D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626" y="953605"/>
            <a:ext cx="8089179" cy="4658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1D752F-0887-D14F-830B-3F771E89C738}"/>
              </a:ext>
            </a:extLst>
          </p:cNvPr>
          <p:cNvSpPr txBox="1"/>
          <p:nvPr/>
        </p:nvSpPr>
        <p:spPr>
          <a:xfrm>
            <a:off x="11773545" y="455353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9EC063-A3A1-C34B-9026-6813E4F5053E}"/>
              </a:ext>
            </a:extLst>
          </p:cNvPr>
          <p:cNvSpPr txBox="1"/>
          <p:nvPr/>
        </p:nvSpPr>
        <p:spPr>
          <a:xfrm>
            <a:off x="18724229" y="836938"/>
            <a:ext cx="56457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A40F66-0114-2F4D-A7F2-E54D534AD77D}"/>
              </a:ext>
            </a:extLst>
          </p:cNvPr>
          <p:cNvSpPr txBox="1"/>
          <p:nvPr/>
        </p:nvSpPr>
        <p:spPr>
          <a:xfrm>
            <a:off x="1211597" y="6943239"/>
            <a:ext cx="55976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3EB81F-DD28-9E40-A805-4AB9E5D6C5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6997" y="8112790"/>
            <a:ext cx="7048500" cy="3822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DE4D89-B759-E44E-B772-FC8A96B1BB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67232" y="455353"/>
            <a:ext cx="9083040" cy="64878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8E5A57-3D04-1043-B131-596AF250F7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75360" y="13386496"/>
            <a:ext cx="14356640" cy="648788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DCF7652-96B8-A745-85A5-C79A9A354A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75360" y="7580817"/>
            <a:ext cx="9083039" cy="64878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A31C939-D536-4D44-88C9-A3DFF44DFF9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75360" y="20279874"/>
            <a:ext cx="10087540" cy="720538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CFE2809-C1AD-5643-ADF2-BD98AC9CC0B1}"/>
              </a:ext>
            </a:extLst>
          </p:cNvPr>
          <p:cNvSpPr txBox="1"/>
          <p:nvPr/>
        </p:nvSpPr>
        <p:spPr>
          <a:xfrm>
            <a:off x="11791162" y="6988512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D8F4C4-4AC2-0F4A-A0E8-416CE9A05425}"/>
              </a:ext>
            </a:extLst>
          </p:cNvPr>
          <p:cNvSpPr txBox="1"/>
          <p:nvPr/>
        </p:nvSpPr>
        <p:spPr>
          <a:xfrm>
            <a:off x="1433126" y="12674327"/>
            <a:ext cx="636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976C33-EF3E-FE48-89A6-FF386F9B4B43}"/>
              </a:ext>
            </a:extLst>
          </p:cNvPr>
          <p:cNvSpPr txBox="1"/>
          <p:nvPr/>
        </p:nvSpPr>
        <p:spPr>
          <a:xfrm>
            <a:off x="11995074" y="12760850"/>
            <a:ext cx="4683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195AEC-612A-B240-861B-6276FBAD3A8E}"/>
              </a:ext>
            </a:extLst>
          </p:cNvPr>
          <p:cNvSpPr txBox="1"/>
          <p:nvPr/>
        </p:nvSpPr>
        <p:spPr>
          <a:xfrm>
            <a:off x="1525144" y="20038182"/>
            <a:ext cx="6110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B08199-641A-BD45-8272-E37F9C0AF3A9}"/>
              </a:ext>
            </a:extLst>
          </p:cNvPr>
          <p:cNvSpPr txBox="1"/>
          <p:nvPr/>
        </p:nvSpPr>
        <p:spPr>
          <a:xfrm>
            <a:off x="12087092" y="20124705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5445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1FA3F0-E028-674F-B38D-19E3C1CB1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119" y="1404814"/>
            <a:ext cx="7984881" cy="94744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89792D-67FE-6F47-A1D8-22D30A0BF617}"/>
              </a:ext>
            </a:extLst>
          </p:cNvPr>
          <p:cNvSpPr txBox="1"/>
          <p:nvPr/>
        </p:nvSpPr>
        <p:spPr>
          <a:xfrm>
            <a:off x="3971577" y="1890153"/>
            <a:ext cx="1863652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/>
              <a:t>Bowtie2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1D363B-B0A6-664F-AE92-053FE8F6555A}"/>
              </a:ext>
            </a:extLst>
          </p:cNvPr>
          <p:cNvSpPr txBox="1"/>
          <p:nvPr/>
        </p:nvSpPr>
        <p:spPr>
          <a:xfrm>
            <a:off x="3987138" y="2721740"/>
            <a:ext cx="1164421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/>
              <a:t>BWA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DAA6F-873F-A646-83EA-4EA111F63F5F}"/>
              </a:ext>
            </a:extLst>
          </p:cNvPr>
          <p:cNvSpPr txBox="1"/>
          <p:nvPr/>
        </p:nvSpPr>
        <p:spPr>
          <a:xfrm>
            <a:off x="3987138" y="3988988"/>
            <a:ext cx="1610377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/>
              <a:t>Bowtie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667324-F45A-7545-AA76-753A8F7C6AE7}"/>
              </a:ext>
            </a:extLst>
          </p:cNvPr>
          <p:cNvSpPr txBox="1"/>
          <p:nvPr/>
        </p:nvSpPr>
        <p:spPr>
          <a:xfrm>
            <a:off x="5738927" y="4305515"/>
            <a:ext cx="1878078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/>
              <a:t>TopHat2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E8C1E7-1ADF-1647-B290-F152041438D7}"/>
              </a:ext>
            </a:extLst>
          </p:cNvPr>
          <p:cNvSpPr txBox="1"/>
          <p:nvPr/>
        </p:nvSpPr>
        <p:spPr>
          <a:xfrm>
            <a:off x="6819378" y="4998012"/>
            <a:ext cx="117615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/>
              <a:t>STAR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3D262D-C590-C045-8754-25014F2343D0}"/>
              </a:ext>
            </a:extLst>
          </p:cNvPr>
          <p:cNvSpPr txBox="1"/>
          <p:nvPr/>
        </p:nvSpPr>
        <p:spPr>
          <a:xfrm>
            <a:off x="6117456" y="5652528"/>
            <a:ext cx="1624804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900" dirty="0" err="1"/>
              <a:t>TopHat</a:t>
            </a:r>
            <a:endParaRPr lang="en-US" sz="3900" dirty="0"/>
          </a:p>
        </p:txBody>
      </p:sp>
    </p:spTree>
    <p:extLst>
      <p:ext uri="{BB962C8B-B14F-4D97-AF65-F5344CB8AC3E}">
        <p14:creationId xmlns:p14="http://schemas.microsoft.com/office/powerpoint/2010/main" val="351105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6583</TotalTime>
  <Words>23</Words>
  <Application>Microsoft Macintosh PowerPoint</Application>
  <PresentationFormat>Custom</PresentationFormat>
  <Paragraphs>23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MANGUL_SERGHEI</cp:lastModifiedBy>
  <cp:revision>23</cp:revision>
  <cp:lastPrinted>2019-06-17T12:32:47Z</cp:lastPrinted>
  <dcterms:created xsi:type="dcterms:W3CDTF">2019-03-14T06:46:48Z</dcterms:created>
  <dcterms:modified xsi:type="dcterms:W3CDTF">2019-06-17T23:28:23Z</dcterms:modified>
</cp:coreProperties>
</file>

<file path=docProps/thumbnail.jpeg>
</file>